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49" r:id="rId2"/>
    <p:sldId id="33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6" autoAdjust="0"/>
    <p:restoredTop sz="94660"/>
  </p:normalViewPr>
  <p:slideViewPr>
    <p:cSldViewPr snapToGrid="0">
      <p:cViewPr varScale="1">
        <p:scale>
          <a:sx n="85" d="100"/>
          <a:sy n="85" d="100"/>
        </p:scale>
        <p:origin x="90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90AC9-396E-7171-B55C-6E44CBBD2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A16C77-99C3-AF1B-ECDD-0761701076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BF88B-6A67-E4AE-E9F1-51FF849F3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79708-3DEC-90FB-B7A3-09C7F3C4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89DFD-4B4A-360F-A142-1A9542E37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435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3F49E-769D-8457-70E5-3DF2172B5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4B4CBB-63D5-A32E-0859-3457C8AF72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A93EB-9D99-7E4A-E212-F6390789C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51010-3C67-9BE6-9576-ABE2FEB23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85519-9DE5-8221-EE97-CC9741E22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5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770AF8-DAF1-971B-8C42-1FC607743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739578-7E34-9B6D-95A2-EF861914CD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4C58C-4227-3F16-9D71-ED881DB50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5179F-CAC1-64AC-8B1C-FAEE157D0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8619E-6A79-1B00-7966-4A92CFAD3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235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3F644-52E0-BAFE-B830-04951CE03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B3A8B-9BF9-7204-7850-5DDB0F1FE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A68256-1702-812A-9DDF-6A2CBA61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DCBFC-989E-7B85-4069-C56C0AD0E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ACDB4-D229-2347-CF41-4DE4BE0DC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009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44EDD-8217-37AE-9D77-3EE8406E5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2EE0D4-AF6F-C554-608E-CDC686B814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5CF7B-1E6B-FE86-22E7-1ADE34AD9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C3763-DF91-204F-0668-3C744D4B2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477F2-7145-69CB-2210-53F2CBEEC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983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E0F7F-5B02-F9B8-3C27-E4CDFA9AE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190F2-FC3E-11AC-FB12-8215F5105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808D25-A5DE-0F62-65BC-E6CB179FA5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DA88D-529B-857A-DBF4-FF1BE16E1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3BB320-E1FC-D626-C570-0E7E32E0F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9E42F-80DB-FB59-FEFA-E9DD89B4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72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1B07-4A37-FBD0-81B4-6825FB119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D5831-3874-71E3-1DE3-00DCFCD52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8DEC1A-437C-2766-AA6C-6276AD4CD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40435-F69E-1A4B-260A-AA8B960858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A57B05-2E20-BE3C-9F4C-614AC64CC5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9CD677-FFD4-A979-214F-E2C98A53A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5B78DD-1315-0505-0FF5-6DB42D8C6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0A6200-B484-8A78-2A49-90B4AAACD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075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648B9-04A8-CA42-FD36-D738E0959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B7549A-BBF6-9BBD-9EA0-7113ED6A2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0EC140-AD4D-FF97-367E-72B2D15A4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3BCD1B-1FF8-7A62-93E9-C5257486A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69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DA6CF5-74CF-F68F-BD87-013B5FA05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6EA9A2-9E4F-CA5E-3179-4556136A2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E091A-65AF-6D06-48A1-77E558F41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98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D286C-4451-8192-BAC4-28D28C51B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78B44-8813-CF55-8A01-10C2EF75E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6573C1-E2A2-DA08-B414-8A78BEECA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4D0B52-F528-BF3E-806D-5CEA260A7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2732AF-9EB1-491B-D300-2A8A5720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5233D1-E52A-ED0A-6CCE-93F44E09B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434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4F8E4-30C8-2C6A-2798-5F6352C18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AA1805-F705-81CC-946C-31FA786823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61E857-D8A0-F846-E4F1-F4C70F385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4F374-F85B-51D8-F959-CE8BE07BC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D73C9-37EF-EA13-106B-AA6FC633B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10B01B-FA11-805A-DEB1-BC39ACF82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672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BDA5BC-2469-A731-A452-26D9A87FC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69419-F874-B0D6-A390-9F8324E7E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205CE-8D4E-F8F2-D86C-6D68C321D7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FBC92C-30DD-454B-A68F-63BC7B80096E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30A35-D262-49C4-F265-E502BDD331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84FBA-008B-FD75-F46A-F41E20D033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28E55D-3539-42B9-8C1A-B30EF7B99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698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microsoft.com/office/2017/06/relationships/model3d" Target="../media/model3d1.glb"/><Relationship Id="rId4" Type="http://schemas.openxmlformats.org/officeDocument/2006/relationships/hyperlink" Target="http://www.prezentr.com/?utm_source=templates&amp;utm_medium=presentation&amp;utm_campaign=free_downloads_2020" TargetMode="External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hyperlink" Target="http://www.prezentr.com/?utm_source=templates&amp;utm_medium=presentation&amp;utm_campaign=free_downloads_2020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4" tooltip="Click for more PPT templates!"/>
            <a:extLst>
              <a:ext uri="{FF2B5EF4-FFF2-40B4-BE49-F238E27FC236}">
                <a16:creationId xmlns:a16="http://schemas.microsoft.com/office/drawing/2014/main" id="{A0A8E141-278A-B94D-9F64-42EC18251494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283E2839-3FB0-0EB8-AB5D-2A479C31C04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5400000">
              <a:off x="4309837" y="184468"/>
              <a:ext cx="3572322" cy="7333371"/>
            </p:xfrm>
            <a:graphic>
              <a:graphicData uri="http://schemas.microsoft.com/office/drawing/2017/model3d">
                <am3d:model3d r:embed="rId5">
                  <am3d:spPr>
                    <a:xfrm rot="5400000">
                      <a:off x="0" y="0"/>
                      <a:ext cx="3572322" cy="7333371"/>
                    </a:xfrm>
                    <a:prstGeom prst="rect">
                      <a:avLst/>
                    </a:prstGeom>
                  </am3d:spPr>
                  <am3d:camera>
                    <am3d:pos x="0" y="0" z="538542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0463" d="1000000"/>
                    <am3d:preTrans dx="-55363" dy="-8526706" dz="-5325631"/>
                    <am3d:scale>
                      <am3d:sx n="1000000" d="1000000"/>
                      <am3d:sy n="1000000" d="1000000"/>
                      <am3d:sz n="1000000" d="1000000"/>
                    </am3d:scale>
                    <am3d:rot ax="-10751852" ay="2151995" az="-1077177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88205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283E2839-3FB0-0EB8-AB5D-2A479C31C0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4309837" y="184468"/>
                <a:ext cx="3572322" cy="7333371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6644B57B-085E-AF11-6CB7-326E58AA1D09}"/>
              </a:ext>
            </a:extLst>
          </p:cNvPr>
          <p:cNvSpPr txBox="1"/>
          <p:nvPr/>
        </p:nvSpPr>
        <p:spPr>
          <a:xfrm>
            <a:off x="-7578259" y="996384"/>
            <a:ext cx="548111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latin typeface="Poppins Medium" pitchFamily="2" charset="77"/>
                <a:cs typeface="Poppins Medium" pitchFamily="2" charset="77"/>
              </a:rPr>
              <a:t>All-new 48MP Main camera.</a:t>
            </a:r>
          </a:p>
          <a:p>
            <a:r>
              <a:rPr lang="en-GB" sz="2800" dirty="0">
                <a:latin typeface="Poppins Medium" pitchFamily="2" charset="77"/>
                <a:cs typeface="Poppins Medium" pitchFamily="2" charset="77"/>
              </a:rPr>
              <a:t>For </a:t>
            </a:r>
            <a:r>
              <a:rPr lang="en-GB" sz="2800" dirty="0" err="1">
                <a:latin typeface="Poppins Medium" pitchFamily="2" charset="77"/>
                <a:cs typeface="Poppins Medium" pitchFamily="2" charset="77"/>
              </a:rPr>
              <a:t>breathtaking</a:t>
            </a:r>
            <a:r>
              <a:rPr lang="en-GB" sz="2800" dirty="0">
                <a:latin typeface="Poppins Medium" pitchFamily="2" charset="77"/>
                <a:cs typeface="Poppins Medium" pitchFamily="2" charset="77"/>
              </a:rPr>
              <a:t>, smile-making picture taking.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4E3E90-2A6F-D166-4B91-0989C6875937}"/>
              </a:ext>
            </a:extLst>
          </p:cNvPr>
          <p:cNvSpPr txBox="1"/>
          <p:nvPr/>
        </p:nvSpPr>
        <p:spPr>
          <a:xfrm>
            <a:off x="-7578259" y="3518667"/>
            <a:ext cx="3428289" cy="2342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dirty="0">
                <a:latin typeface="Poppins Light" pitchFamily="2" charset="77"/>
                <a:cs typeface="Poppins Light" pitchFamily="2" charset="77"/>
              </a:rPr>
              <a:t>Lorem ipsum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dolor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sit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amet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,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consectetur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adipiscing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elit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.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Aliquam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eget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est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tincidunt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,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egestas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erat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quis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,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ultricies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orci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. Morbi semper,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massa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et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vulputate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feugiat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,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urna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dui cursus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tortor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, pulvinar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sodales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magna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neque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 pulvinar </a:t>
            </a:r>
            <a:r>
              <a:rPr lang="en-GB" dirty="0" err="1">
                <a:latin typeface="Poppins Light" pitchFamily="2" charset="77"/>
                <a:cs typeface="Poppins Light" pitchFamily="2" charset="77"/>
              </a:rPr>
              <a:t>arcu</a:t>
            </a:r>
            <a:r>
              <a:rPr lang="en-GB" dirty="0">
                <a:latin typeface="Poppins Light" pitchFamily="2" charset="77"/>
                <a:cs typeface="Poppins Light" pitchFamily="2" charset="77"/>
              </a:rPr>
              <a:t>. </a:t>
            </a: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DBA15F-1FA8-FDA2-6499-D9604FB960FD}"/>
              </a:ext>
            </a:extLst>
          </p:cNvPr>
          <p:cNvSpPr txBox="1"/>
          <p:nvPr/>
        </p:nvSpPr>
        <p:spPr>
          <a:xfrm>
            <a:off x="2385898" y="866631"/>
            <a:ext cx="268750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2">
                    <a:lumMod val="50000"/>
                  </a:schemeClr>
                </a:solidFill>
                <a:latin typeface="Poppins Medium" pitchFamily="2" charset="77"/>
                <a:cs typeface="Poppins Medium" pitchFamily="2" charset="77"/>
              </a:rPr>
              <a:t>Up to</a:t>
            </a:r>
          </a:p>
          <a:p>
            <a:r>
              <a:rPr lang="en-GB" sz="2800" b="1" dirty="0">
                <a:latin typeface="Poppins SemiBold" pitchFamily="2" charset="77"/>
                <a:cs typeface="Poppins SemiBold" pitchFamily="2" charset="77"/>
              </a:rPr>
              <a:t>4x resolution</a:t>
            </a:r>
          </a:p>
          <a:p>
            <a:r>
              <a:rPr lang="en-GB" sz="1200" dirty="0">
                <a:solidFill>
                  <a:schemeClr val="bg2">
                    <a:lumMod val="50000"/>
                  </a:schemeClr>
                </a:solidFill>
                <a:latin typeface="Poppins Medium" pitchFamily="2" charset="77"/>
                <a:cs typeface="Poppins Medium" pitchFamily="2" charset="77"/>
              </a:rPr>
              <a:t>to capture incredible detail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43D940-31C2-C3E9-B186-89316205792E}"/>
              </a:ext>
            </a:extLst>
          </p:cNvPr>
          <p:cNvSpPr txBox="1"/>
          <p:nvPr/>
        </p:nvSpPr>
        <p:spPr>
          <a:xfrm>
            <a:off x="7288949" y="1051297"/>
            <a:ext cx="26875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>
                <a:latin typeface="Poppins SemiBold" pitchFamily="2" charset="77"/>
                <a:cs typeface="Poppins SemiBold" pitchFamily="2" charset="77"/>
              </a:rPr>
              <a:t>2x Telephoto</a:t>
            </a:r>
          </a:p>
          <a:p>
            <a:r>
              <a:rPr lang="en-GB" sz="1200" dirty="0">
                <a:solidFill>
                  <a:schemeClr val="bg2">
                    <a:lumMod val="50000"/>
                  </a:schemeClr>
                </a:solidFill>
                <a:latin typeface="Poppins Medium" pitchFamily="2" charset="77"/>
                <a:cs typeface="Poppins Medium" pitchFamily="2" charset="77"/>
              </a:rPr>
              <a:t>is like having a third camera </a:t>
            </a:r>
          </a:p>
        </p:txBody>
      </p:sp>
      <p:pic>
        <p:nvPicPr>
          <p:cNvPr id="14" name="Picture 6" descr="Download the Official iPhone 15 Wallpaper Here - iClarified" hidden="1">
            <a:extLst>
              <a:ext uri="{FF2B5EF4-FFF2-40B4-BE49-F238E27FC236}">
                <a16:creationId xmlns:a16="http://schemas.microsoft.com/office/drawing/2014/main" id="{3294E061-03F0-EFA7-40AB-51CBA65C90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23" r="70" b="-1"/>
          <a:stretch/>
        </p:blipFill>
        <p:spPr bwMode="auto">
          <a:xfrm rot="5400000">
            <a:off x="4436169" y="284535"/>
            <a:ext cx="3318672" cy="7133238"/>
          </a:xfrm>
          <a:prstGeom prst="roundRect">
            <a:avLst>
              <a:gd name="adj" fmla="val 11686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y2mate.is - Shot on iPhone 15 Pro Olivia Rodrigo get him back Apple-O8_4CHNxt_w-480pp-1696856783 (online-video-cutter.com).mp4">
            <a:hlinkClick r:id="" action="ppaction://media"/>
            <a:extLst>
              <a:ext uri="{FF2B5EF4-FFF2-40B4-BE49-F238E27FC236}">
                <a16:creationId xmlns:a16="http://schemas.microsoft.com/office/drawing/2014/main" id="{1ED4A39C-95C6-5BC0-3D8C-45EA65C649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l="116" t="2947" r="204" b="14542"/>
          <a:stretch/>
        </p:blipFill>
        <p:spPr>
          <a:xfrm>
            <a:off x="2512381" y="2183908"/>
            <a:ext cx="7155402" cy="3329125"/>
          </a:xfrm>
          <a:prstGeom prst="roundRect">
            <a:avLst>
              <a:gd name="adj" fmla="val 11707"/>
            </a:avLst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7583F65-99DF-D30E-DE01-886D9AF0DA1A}"/>
              </a:ext>
            </a:extLst>
          </p:cNvPr>
          <p:cNvSpPr/>
          <p:nvPr/>
        </p:nvSpPr>
        <p:spPr>
          <a:xfrm>
            <a:off x="9315754" y="3339334"/>
            <a:ext cx="285448" cy="102363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A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B6DF0B-2844-49AF-730B-B73D339BA513}"/>
              </a:ext>
            </a:extLst>
          </p:cNvPr>
          <p:cNvSpPr txBox="1"/>
          <p:nvPr/>
        </p:nvSpPr>
        <p:spPr>
          <a:xfrm>
            <a:off x="2447200" y="-1916650"/>
            <a:ext cx="3648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2">
                    <a:lumMod val="50000"/>
                  </a:schemeClr>
                </a:solidFill>
                <a:latin typeface="Poppins Medium" pitchFamily="2" charset="77"/>
                <a:cs typeface="Poppins Medium" pitchFamily="2" charset="77"/>
              </a:rPr>
              <a:t>Now the Main camera shoots in super-high resolution. So it’s easier than ever to </a:t>
            </a:r>
            <a:r>
              <a:rPr lang="en-GB" sz="1200" dirty="0">
                <a:latin typeface="Poppins Medium" pitchFamily="2" charset="77"/>
                <a:cs typeface="Poppins Medium" pitchFamily="2" charset="77"/>
              </a:rPr>
              <a:t>take standout photos with amazing detail </a:t>
            </a:r>
            <a:r>
              <a:rPr lang="en-GB" sz="1200" dirty="0">
                <a:solidFill>
                  <a:schemeClr val="bg2">
                    <a:lumMod val="50000"/>
                  </a:schemeClr>
                </a:solidFill>
                <a:latin typeface="Poppins Medium" pitchFamily="2" charset="77"/>
                <a:cs typeface="Poppins Medium" pitchFamily="2" charset="77"/>
              </a:rPr>
              <a:t>— from snapshots to stunning landscapes.</a:t>
            </a:r>
          </a:p>
        </p:txBody>
      </p:sp>
    </p:spTree>
    <p:extLst>
      <p:ext uri="{BB962C8B-B14F-4D97-AF65-F5344CB8AC3E}">
        <p14:creationId xmlns:p14="http://schemas.microsoft.com/office/powerpoint/2010/main" val="303456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42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2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7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5"/>
                                            </p:cond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 tooltip="Click for more PPT templates!"/>
            <a:extLst>
              <a:ext uri="{FF2B5EF4-FFF2-40B4-BE49-F238E27FC236}">
                <a16:creationId xmlns:a16="http://schemas.microsoft.com/office/drawing/2014/main" id="{A0A8E141-278A-B94D-9F64-42EC182514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>
                <a:extLst>
                  <a:ext uri="{FF2B5EF4-FFF2-40B4-BE49-F238E27FC236}">
                    <a16:creationId xmlns:a16="http://schemas.microsoft.com/office/drawing/2014/main" id="{FEF2C23A-DF11-B556-E43D-B0BEA719FDE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335248" y="2735974"/>
              <a:ext cx="5521504" cy="547809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521504" cy="5478090"/>
                    </a:xfrm>
                    <a:prstGeom prst="rect">
                      <a:avLst/>
                    </a:prstGeom>
                  </am3d:spPr>
                  <am3d:camera>
                    <am3d:pos x="0" y="0" z="538542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0463" d="1000000"/>
                    <am3d:preTrans dx="-55363" dy="-8526706" dz="-5325631"/>
                    <am3d:scale>
                      <am3d:sx n="1000000" d="1000000"/>
                      <am3d:sy n="1000000" d="1000000"/>
                      <am3d:sz n="1000000" d="1000000"/>
                    </am3d:scale>
                    <am3d:rot ax="6844692" ay="1023518" az="880305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93599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>
                <a:extLst>
                  <a:ext uri="{FF2B5EF4-FFF2-40B4-BE49-F238E27FC236}">
                    <a16:creationId xmlns:a16="http://schemas.microsoft.com/office/drawing/2014/main" id="{FEF2C23A-DF11-B556-E43D-B0BEA719FD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35248" y="2735974"/>
                <a:ext cx="5521504" cy="54780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D13BAC53-6D00-0172-8E53-C3D6A98580B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335248" y="4747156"/>
              <a:ext cx="5640674" cy="425191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640674" cy="4251913"/>
                    </a:xfrm>
                    <a:prstGeom prst="rect">
                      <a:avLst/>
                    </a:prstGeom>
                  </am3d:spPr>
                  <am3d:camera>
                    <am3d:pos x="0" y="0" z="538542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0463" d="1000000"/>
                    <am3d:preTrans dx="-55363" dy="-8526706" dz="-5325631"/>
                    <am3d:scale>
                      <am3d:sx n="1000000" d="1000000"/>
                      <am3d:sy n="1000000" d="1000000"/>
                      <am3d:sz n="1000000" d="1000000"/>
                    </am3d:scale>
                    <am3d:rot ax="4498480" ay="-662050" az="-212934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935991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D13BAC53-6D00-0172-8E53-C3D6A98580B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35248" y="4747156"/>
                <a:ext cx="5640674" cy="4251913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9411A088-4D91-4418-F5F2-C5769B572BA0}"/>
              </a:ext>
            </a:extLst>
          </p:cNvPr>
          <p:cNvSpPr txBox="1"/>
          <p:nvPr/>
        </p:nvSpPr>
        <p:spPr>
          <a:xfrm>
            <a:off x="2392987" y="1036427"/>
            <a:ext cx="76809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A" sz="9600" b="1" dirty="0">
                <a:latin typeface="Poppins SemiBold" pitchFamily="2" charset="77"/>
                <a:cs typeface="Poppins SemiBold" pitchFamily="2" charset="7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39376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100</Words>
  <Application>Microsoft Office PowerPoint</Application>
  <PresentationFormat>Widescreen</PresentationFormat>
  <Paragraphs>10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Aptos</vt:lpstr>
      <vt:lpstr>Aptos Display</vt:lpstr>
      <vt:lpstr>Arial</vt:lpstr>
      <vt:lpstr>Poppins Light</vt:lpstr>
      <vt:lpstr>Poppins Medium</vt:lpstr>
      <vt:lpstr>Poppins SemiBold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Sunuwar, Swarnim</dc:creator>
  <cp:lastModifiedBy>Sunuwar, Swarnim</cp:lastModifiedBy>
  <cp:revision>2</cp:revision>
  <dcterms:created xsi:type="dcterms:W3CDTF">2024-06-20T03:23:04Z</dcterms:created>
  <dcterms:modified xsi:type="dcterms:W3CDTF">2024-06-20T04:43:12Z</dcterms:modified>
</cp:coreProperties>
</file>

<file path=docProps/thumbnail.jpeg>
</file>